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CC04E-31A0-44FE-9A42-3BFEF7177E3F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31ECE-7942-4197-A64C-4B4130696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9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3CEF-6E7F-410A-AA72-1F394D122AD4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53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84F5-256A-47BB-B41F-C204C217ED9E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A6D5-D7E6-495B-9A07-093E23B2FA45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0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6EF4-987E-4A9B-ACD4-52A5A179521C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78D4-4749-43E9-8F32-321365A4902B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3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C3C4-4B18-4F3B-8EA5-A66689218E8A}" type="datetime1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89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AC5D-ABD5-4E6C-AC98-02F0686B5E64}" type="datetime1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1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314C-C516-4D89-B812-77646D6F983A}" type="datetime1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5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A7319-44C7-4725-B0F2-218007634FF0}" type="datetime1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22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4725-7F57-439C-83D3-6F636C770F00}" type="datetime1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88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1545-3B53-4F86-9A6F-DD0DB986D816}" type="datetime1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8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1ADB9-A5E4-4596-99BC-2815FB0E971D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1B525-2814-4272-9E41-10AD650EC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6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9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84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72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4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49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15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39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48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49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0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8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34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42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75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42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69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77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60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63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17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54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88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75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74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62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29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58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49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3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502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0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1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0"/>
            <a:ext cx="5245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6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23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86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19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0"/>
            <a:ext cx="5295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68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11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550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564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9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5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55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302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409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11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262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611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7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424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478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972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81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0"/>
            <a:ext cx="5295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43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530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382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66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02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0"/>
            <a:ext cx="5295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05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801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599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964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688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4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693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648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137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0"/>
            <a:ext cx="5245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970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267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006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212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129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848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91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8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544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134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72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86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4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6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827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90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20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 v2 p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B525-2814-4272-9E41-10AD650EC3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10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86</Words>
  <Application>Microsoft Office PowerPoint</Application>
  <PresentationFormat>On-screen Show (4:3)</PresentationFormat>
  <Paragraphs>86</Paragraphs>
  <Slides>86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</dc:creator>
  <cp:lastModifiedBy>Phil</cp:lastModifiedBy>
  <cp:revision>1</cp:revision>
  <dcterms:created xsi:type="dcterms:W3CDTF">2022-05-27T00:12:30Z</dcterms:created>
  <dcterms:modified xsi:type="dcterms:W3CDTF">2022-05-27T00:14:36Z</dcterms:modified>
</cp:coreProperties>
</file>